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CAF"/>
    <a:srgbClr val="1B5D71"/>
    <a:srgbClr val="FFE3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17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2FF3-9532-439D-A415-AE58EEB7E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24DAC-D994-4E60-BD2B-3CB00775A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28D80-EE03-4D22-A740-D1EFB023B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A460D-8417-40B1-88F9-346A9DA08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AA020-C251-4D17-B6A8-893295F2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8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B4EF6-6D97-472E-A494-366E32CD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AD540F-BF4C-4426-AC03-BDCA402F7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64B79-33F8-42F3-9B41-54A064D1F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F1F4F-0F66-49BB-AA0F-1849D5C4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CEDDD-FA44-46CA-A0E2-3D7B50EAC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2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C7673C-AA98-4C99-B968-D6B7111EC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C0E94-D779-47E7-A2F1-F7A7E67E6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61DF0-2949-4419-A523-E9EA777CE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73072-DF9E-445D-B3D3-29D38884D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0917C-AC53-4FF2-9234-DD811B11E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85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E105-C379-4A1C-929F-288ED9EA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E5CBA-47DC-483A-816B-D2E2F7D5C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AD9F6-C496-46CD-9BE9-5BD483211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F7B5C-BF95-499D-B371-A8280A65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1A787-4833-44DF-8F19-2B91FAEB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0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9F8C2-A274-4CB2-8334-95580281E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A96E6-AA8D-47B5-95F3-440F0A4A9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31CDD-92FF-464D-9483-63523EED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100EC-33F5-44FE-82DC-02A277531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5AE26-6CCE-4672-906F-EE9D33C68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30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D039-9820-49EA-94B1-3C499122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E0D59-8A5C-4235-B44B-F01D20ADCC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8DC47C-AC24-436B-AA8D-8CC443E5C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639BD-E9C8-4299-AF57-C8168AEFF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BB368-DBC2-4D58-97F3-A30FDE5D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8AE39-38A0-429B-B510-1BB0ABF54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8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FB53-7C05-4BCA-9795-21ACD99BD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56270-155A-4636-BA51-FB44A06AB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6A3FD-A66F-4D40-AC49-F0BB2FD28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9EB8C9-A8B6-4489-BD77-4E664D639B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F5A1BF-1B2E-4EEF-908F-E7EE56AA66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690D9D-F6EF-4F67-9D13-AF1425D0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D7853E-7D51-4C18-8194-4399FE1B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D8404-1CD0-47FF-B238-FD9973A94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5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786B2-86A6-4C11-878A-45B31F20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CF62CA-D580-4068-AE43-D0F67AE86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648B68-A9A1-42A1-9FF9-FC13E17B2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275ABA-4342-439D-9130-077689AA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55886B-D073-4BE7-821A-E08BA9FCF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92C79-EC55-4128-B22D-5BF7443B6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2BB65A-2BC6-4FF0-97EE-68A51F1D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0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7F1C1-72D7-4E48-A695-8DC3B780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FAC9-4467-49BF-B3BE-FF830DE8E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DAAF7-B8E4-4A5D-9DD8-85806863E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ABFC0-5498-4536-B37C-732F58D4E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3D519-07CC-47A2-BB9C-4C1E54A4B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B213B-2946-4A05-AE1F-5F49AFB6D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3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A5EA4-4538-41C4-8762-4FE6A5AE5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45A9C-8C0D-4B23-A258-87F5FCA65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151771-905F-412A-A389-AFCCD7164F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B06BA-5F14-416B-AAD8-AF4269E4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A74612-3AA6-4DF0-9F26-AA95B0B5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C0C87-93E6-469C-93F1-79EEEA18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3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F38060-2140-46E0-A74A-75BC20125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9A2D-2F81-4FAA-BEF2-8C1A1762F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92CBB-F09E-4090-9C5F-01781507E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EB37D-FDAC-43ED-BE6E-3C7DF6766850}" type="datetimeFigureOut">
              <a:rPr lang="en-US" smtClean="0"/>
              <a:t>10/13/2022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815CB-8C33-4231-879A-13C2D8C5C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5B69C-F3D1-4164-AA4F-C86B8CCF6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B069F-1418-4D5B-BA38-54F236EF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4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F2802-2473-46C9-B7A9-CDC6E5BB4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81908" y="-1041010"/>
            <a:ext cx="9144000" cy="2387600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9600" b="1" dirty="0">
                <a:ln/>
                <a:solidFill>
                  <a:srgbClr val="FCDCAF"/>
                </a:solidFill>
                <a:effectLst>
                  <a:reflection blurRad="6350" stA="55000" endA="300" endPos="45500" dir="5400000" sy="-100000" algn="bl" rotWithShape="0"/>
                </a:effectLst>
                <a:latin typeface="Bahnschrift Light Condensed" panose="020B0502040204020203" pitchFamily="34" charset="0"/>
              </a:rPr>
              <a:t>Crypt-O-Gear</a:t>
            </a:r>
          </a:p>
        </p:txBody>
      </p:sp>
    </p:spTree>
    <p:extLst>
      <p:ext uri="{BB962C8B-B14F-4D97-AF65-F5344CB8AC3E}">
        <p14:creationId xmlns:p14="http://schemas.microsoft.com/office/powerpoint/2010/main" val="986750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244E6-1932-419B-845E-E8FF7C396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671DE-2F6E-40D7-A7ED-BB31D1E82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0089"/>
          </a:xfrm>
        </p:spPr>
        <p:txBody>
          <a:bodyPr/>
          <a:lstStyle/>
          <a:p>
            <a:pPr algn="just"/>
            <a:r>
              <a:rPr lang="en-US" dirty="0"/>
              <a:t>The Main Aim of our project is to provide the information about The Cryptocurrency Based on the interest of the user and Suggesting the marketing Mode.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00117-18C4-43F0-A8CB-90A08DB3B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0" y="3265713"/>
            <a:ext cx="5464629" cy="309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98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E7C4A-24F6-4322-A1ED-6680EC2B8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DF64E-12C1-4201-B3A2-C7BB99AFC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Providing the Crypto Coin Info (Based 	on user’s Interest</a:t>
            </a:r>
          </a:p>
          <a:p>
            <a:r>
              <a:rPr lang="en-US" dirty="0"/>
              <a:t>Providing the Marketing Key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58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45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Bahnschrift Light Condensed</vt:lpstr>
      <vt:lpstr>Calibri</vt:lpstr>
      <vt:lpstr>Calibri Light</vt:lpstr>
      <vt:lpstr>Office Theme</vt:lpstr>
      <vt:lpstr>Crypt-O-Gear</vt:lpstr>
      <vt:lpstr>Aim</vt:lpstr>
      <vt:lpstr>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Crypt-O-Gear</dc:title>
  <dc:creator>Rithvik</dc:creator>
  <cp:lastModifiedBy>Rithvik</cp:lastModifiedBy>
  <cp:revision>5</cp:revision>
  <dcterms:created xsi:type="dcterms:W3CDTF">2022-10-13T06:22:16Z</dcterms:created>
  <dcterms:modified xsi:type="dcterms:W3CDTF">2022-10-13T06:49:54Z</dcterms:modified>
</cp:coreProperties>
</file>

<file path=docProps/thumbnail.jpeg>
</file>